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9" r:id="rId3"/>
    <p:sldId id="260" r:id="rId4"/>
    <p:sldId id="258" r:id="rId5"/>
    <p:sldId id="257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7" autoAdjust="0"/>
    <p:restoredTop sz="94660"/>
  </p:normalViewPr>
  <p:slideViewPr>
    <p:cSldViewPr>
      <p:cViewPr varScale="1">
        <p:scale>
          <a:sx n="101" d="100"/>
          <a:sy n="101" d="100"/>
        </p:scale>
        <p:origin x="-103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http://www.enchantedlearning.com/subjects/anatomy/body/label/label.GI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http://www.enchantedlearning.com/subjects/anatomy/body/label/label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dirty="0" err="1" smtClean="0"/>
              <a:t>Vocabulaire</a:t>
            </a:r>
            <a:r>
              <a:rPr lang="en-US" sz="3600" dirty="0" smtClean="0"/>
              <a:t> – les parties du corps</a:t>
            </a:r>
            <a:endParaRPr lang="en-US" sz="3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Vous allez travailler avec un(e) camarade de classe.</a:t>
            </a:r>
          </a:p>
          <a:p>
            <a:r>
              <a:rPr lang="fr-FR" dirty="0" smtClean="0"/>
              <a:t>Prenez une feuille de vocabulaire.</a:t>
            </a:r>
          </a:p>
          <a:p>
            <a:r>
              <a:rPr lang="fr-FR" dirty="0" smtClean="0"/>
              <a:t>Découpez les mots avec une paire de ciseaux.</a:t>
            </a:r>
          </a:p>
          <a:p>
            <a:r>
              <a:rPr lang="fr-FR" dirty="0" smtClean="0"/>
              <a:t>Ces mots représentent les parties du corps.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524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Maintenant, prenez une grande feuille de papier.</a:t>
            </a:r>
          </a:p>
          <a:p>
            <a:r>
              <a:rPr lang="fr-FR" dirty="0" smtClean="0"/>
              <a:t>Sur ce papier se trouve le dessin du corps humain.</a:t>
            </a:r>
          </a:p>
          <a:p>
            <a:r>
              <a:rPr lang="fr-FR" dirty="0" smtClean="0"/>
              <a:t>Avec votre camarade, travaillez à placer le mot de vocabulaire dans l’espace approprié.</a:t>
            </a:r>
          </a:p>
          <a:p>
            <a:r>
              <a:rPr lang="fr-FR" dirty="0" smtClean="0"/>
              <a:t>Je vais vous donner des astuces pour </a:t>
            </a:r>
            <a:r>
              <a:rPr lang="fr-FR" smtClean="0"/>
              <a:t>vous aider!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333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409700" y="-95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8195" name="Picture 3" descr="body to label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3350"/>
            <a:ext cx="5897563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2"/>
          <p:cNvSpPr>
            <a:spLocks noChangeArrowheads="1"/>
          </p:cNvSpPr>
          <p:nvPr/>
        </p:nvSpPr>
        <p:spPr bwMode="auto">
          <a:xfrm>
            <a:off x="1409700" y="-95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7171" name="Picture 11" descr="body to label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3350"/>
            <a:ext cx="5897563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1676400" y="3048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l’oeil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600200" y="9906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nez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1600200" y="14620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cou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1600200" y="18288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l’épaule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1524000" y="21478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la poitrine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1524000" y="26812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coude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1524000" y="32766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poignet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1524000" y="36576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la main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1600200" y="40528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Verdana" pitchFamily="34" charset="0"/>
              </a:rPr>
              <a:t>la </a:t>
            </a:r>
            <a:r>
              <a:rPr lang="en-US" dirty="0" smtClean="0">
                <a:solidFill>
                  <a:srgbClr val="000000"/>
                </a:solidFill>
                <a:latin typeface="Verdana" pitchFamily="34" charset="0"/>
              </a:rPr>
              <a:t>taille</a:t>
            </a:r>
            <a:endParaRPr lang="en-US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1600200" y="48148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la jambe</a:t>
            </a: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1524000" y="55006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talon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1600200" y="59578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pied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5638800" y="904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la tête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5638800" y="4714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l’oreille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5562600" y="9286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la bouche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5562600" y="13858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menton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5715000" y="19812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bras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5715000" y="26050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nombril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5715000" y="30480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ventre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5791200" y="37480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doigt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5638800" y="41290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la cuisse</a:t>
            </a: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5562600" y="47386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genou</a:t>
            </a: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5562600" y="51958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le tibia</a:t>
            </a:r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5638800" y="5653088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la cheville</a:t>
            </a:r>
          </a:p>
        </p:txBody>
      </p:sp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5638800" y="60960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l’orteil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3" grpId="0" autoUpdateAnimBg="0"/>
      <p:bldP spid="15374" grpId="0" autoUpdateAnimBg="0"/>
      <p:bldP spid="15375" grpId="0" autoUpdateAnimBg="0"/>
      <p:bldP spid="15376" grpId="0" autoUpdateAnimBg="0"/>
      <p:bldP spid="15377" grpId="0" autoUpdateAnimBg="0"/>
      <p:bldP spid="15378" grpId="0" autoUpdateAnimBg="0"/>
      <p:bldP spid="15379" grpId="0" autoUpdateAnimBg="0"/>
      <p:bldP spid="15380" grpId="0" autoUpdateAnimBg="0"/>
      <p:bldP spid="15381" grpId="0" autoUpdateAnimBg="0"/>
      <p:bldP spid="15382" grpId="0" autoUpdateAnimBg="0"/>
      <p:bldP spid="15383" grpId="0" autoUpdateAnimBg="0"/>
      <p:bldP spid="15384" grpId="0" autoUpdateAnimBg="0"/>
      <p:bldP spid="15385" grpId="0" autoUpdateAnimBg="0"/>
      <p:bldP spid="15386" grpId="0" autoUpdateAnimBg="0"/>
      <p:bldP spid="15387" grpId="0" autoUpdateAnimBg="0"/>
      <p:bldP spid="15388" grpId="0" autoUpdateAnimBg="0"/>
      <p:bldP spid="15389" grpId="0" autoUpdateAnimBg="0"/>
      <p:bldP spid="15390" grpId="0" autoUpdateAnimBg="0"/>
      <p:bldP spid="15391" grpId="0" autoUpdateAnimBg="0"/>
      <p:bldP spid="15392" grpId="0" autoUpdateAnimBg="0"/>
      <p:bldP spid="15393" grpId="0" autoUpdateAnimBg="0"/>
      <p:bldP spid="15394" grpId="0" autoUpdateAnimBg="0"/>
      <p:bldP spid="15395" grpId="0" autoUpdateAnimBg="0"/>
      <p:bldP spid="15396" grpId="0" autoUpdateAnimBg="0"/>
      <p:bldP spid="15397" grpId="0" autoUpdateAnimBg="0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768</TotalTime>
  <Words>154</Words>
  <Application>Microsoft Macintosh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Theme16</vt:lpstr>
      <vt:lpstr>Français 3 – Unité 3</vt:lpstr>
      <vt:lpstr>Instructions</vt:lpstr>
      <vt:lpstr>Instructions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64</cp:revision>
  <dcterms:created xsi:type="dcterms:W3CDTF">2006-02-03T00:08:49Z</dcterms:created>
  <dcterms:modified xsi:type="dcterms:W3CDTF">2014-01-26T00:24:15Z</dcterms:modified>
</cp:coreProperties>
</file>